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2006-FE7E-41B8-8889-6961839A2182}" type="datetimeFigureOut">
              <a:rPr lang="en-US" smtClean="0"/>
              <a:t>11/19/2009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4B10-2365-4A66-B6B0-02F3A0A670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D188-E496-411A-8DB2-4E22230D6C2B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C001-A46B-4EDE-886A-765BC4512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-091114-000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1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1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2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3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4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5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6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7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8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9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0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1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2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3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4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5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6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7.jpg"/>
          <p:cNvPicPr preferRelativeResize="0"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15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16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4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17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5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6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7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8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0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-091114-0010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Reactions</dc:title>
  <dc:subject>CHE 361</dc:subject>
  <dc:creator>Mike Mazzotta &amp; Robert Pace</dc:creator>
  <cp:keywords>Organic, Chemistry, Reactions</cp:keywords>
  <dc:description>Created by Mike Mazzota &amp; Robert Pace for CHE 361 Fall 2009 EKU University.</dc:description>
  <cp:lastModifiedBy>QuePID</cp:lastModifiedBy>
  <cp:revision>5</cp:revision>
  <dcterms:created xsi:type="dcterms:W3CDTF">2009-11-19T13:36:39Z</dcterms:created>
  <dcterms:modified xsi:type="dcterms:W3CDTF">2009-11-19T15:46:53Z</dcterms:modified>
</cp:coreProperties>
</file>